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62" r:id="rId7"/>
    <p:sldId id="263" r:id="rId8"/>
    <p:sldId id="264" r:id="rId9"/>
    <p:sldId id="259"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77"/>
    <a:srgbClr val="121B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56" d="100"/>
          <a:sy n="56" d="100"/>
        </p:scale>
        <p:origin x="48" y="228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2568D-7235-4AD0-820A-2FFE21F0C9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F93991-7A4B-487B-AC18-6955FE0ED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D92C8D-D713-4C42-9964-44FFF836ADA1}"/>
              </a:ext>
            </a:extLst>
          </p:cNvPr>
          <p:cNvSpPr>
            <a:spLocks noGrp="1"/>
          </p:cNvSpPr>
          <p:nvPr>
            <p:ph type="dt" sz="half" idx="10"/>
          </p:nvPr>
        </p:nvSpPr>
        <p:spPr/>
        <p:txBody>
          <a:bodyPr/>
          <a:lstStyle/>
          <a:p>
            <a:fld id="{4E8D251D-2CE2-4886-BF28-6915D570CB19}" type="datetimeFigureOut">
              <a:rPr lang="en-US" smtClean="0"/>
              <a:t>12/21/2018</a:t>
            </a:fld>
            <a:endParaRPr lang="en-US"/>
          </a:p>
        </p:txBody>
      </p:sp>
      <p:sp>
        <p:nvSpPr>
          <p:cNvPr id="5" name="Footer Placeholder 4">
            <a:extLst>
              <a:ext uri="{FF2B5EF4-FFF2-40B4-BE49-F238E27FC236}">
                <a16:creationId xmlns:a16="http://schemas.microsoft.com/office/drawing/2014/main" id="{2C223766-8991-4331-B298-C201E8ED3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B6EE7B-3359-428F-A79F-4B2A8E464511}"/>
              </a:ext>
            </a:extLst>
          </p:cNvPr>
          <p:cNvSpPr>
            <a:spLocks noGrp="1"/>
          </p:cNvSpPr>
          <p:nvPr>
            <p:ph type="sldNum" sz="quarter" idx="12"/>
          </p:nvPr>
        </p:nvSpPr>
        <p:spPr/>
        <p:txBody>
          <a:bodyPr/>
          <a:lstStyle/>
          <a:p>
            <a:fld id="{017F3D8A-9F84-4E60-92CD-823C8E9D86DB}" type="slidenum">
              <a:rPr lang="en-US" smtClean="0"/>
              <a:t>‹#›</a:t>
            </a:fld>
            <a:endParaRPr lang="en-US"/>
          </a:p>
        </p:txBody>
      </p:sp>
    </p:spTree>
    <p:extLst>
      <p:ext uri="{BB962C8B-B14F-4D97-AF65-F5344CB8AC3E}">
        <p14:creationId xmlns:p14="http://schemas.microsoft.com/office/powerpoint/2010/main" val="1742955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2846-EF5F-4B16-8E28-3F0DA2D705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824011-A3AE-49B5-82B4-C00AB96071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67062B-3105-44F3-BB91-0CE35ABD2FF4}"/>
              </a:ext>
            </a:extLst>
          </p:cNvPr>
          <p:cNvSpPr>
            <a:spLocks noGrp="1"/>
          </p:cNvSpPr>
          <p:nvPr>
            <p:ph type="dt" sz="half" idx="10"/>
          </p:nvPr>
        </p:nvSpPr>
        <p:spPr/>
        <p:txBody>
          <a:bodyPr/>
          <a:lstStyle/>
          <a:p>
            <a:fld id="{4E8D251D-2CE2-4886-BF28-6915D570CB19}" type="datetimeFigureOut">
              <a:rPr lang="en-US" smtClean="0"/>
              <a:t>12/21/2018</a:t>
            </a:fld>
            <a:endParaRPr lang="en-US"/>
          </a:p>
        </p:txBody>
      </p:sp>
      <p:sp>
        <p:nvSpPr>
          <p:cNvPr id="5" name="Footer Placeholder 4">
            <a:extLst>
              <a:ext uri="{FF2B5EF4-FFF2-40B4-BE49-F238E27FC236}">
                <a16:creationId xmlns:a16="http://schemas.microsoft.com/office/drawing/2014/main" id="{396A195B-DBFF-437C-8214-3AC8F875E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78E83-4308-4316-87A4-C93F1F3E2723}"/>
              </a:ext>
            </a:extLst>
          </p:cNvPr>
          <p:cNvSpPr>
            <a:spLocks noGrp="1"/>
          </p:cNvSpPr>
          <p:nvPr>
            <p:ph type="sldNum" sz="quarter" idx="12"/>
          </p:nvPr>
        </p:nvSpPr>
        <p:spPr/>
        <p:txBody>
          <a:bodyPr/>
          <a:lstStyle/>
          <a:p>
            <a:fld id="{017F3D8A-9F84-4E60-92CD-823C8E9D86DB}" type="slidenum">
              <a:rPr lang="en-US" smtClean="0"/>
              <a:t>‹#›</a:t>
            </a:fld>
            <a:endParaRPr lang="en-US"/>
          </a:p>
        </p:txBody>
      </p:sp>
    </p:spTree>
    <p:extLst>
      <p:ext uri="{BB962C8B-B14F-4D97-AF65-F5344CB8AC3E}">
        <p14:creationId xmlns:p14="http://schemas.microsoft.com/office/powerpoint/2010/main" val="375299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F9F991-3D66-4D53-B63F-49B6710D2B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A72811-B447-4694-BA5D-2C91AC6576F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76E958-22AD-404E-9A8C-2DDC49EEEFB4}"/>
              </a:ext>
            </a:extLst>
          </p:cNvPr>
          <p:cNvSpPr>
            <a:spLocks noGrp="1"/>
          </p:cNvSpPr>
          <p:nvPr>
            <p:ph type="dt" sz="half" idx="10"/>
          </p:nvPr>
        </p:nvSpPr>
        <p:spPr/>
        <p:txBody>
          <a:bodyPr/>
          <a:lstStyle/>
          <a:p>
            <a:fld id="{4E8D251D-2CE2-4886-BF28-6915D570CB19}" type="datetimeFigureOut">
              <a:rPr lang="en-US" smtClean="0"/>
              <a:t>12/21/2018</a:t>
            </a:fld>
            <a:endParaRPr lang="en-US"/>
          </a:p>
        </p:txBody>
      </p:sp>
      <p:sp>
        <p:nvSpPr>
          <p:cNvPr id="5" name="Footer Placeholder 4">
            <a:extLst>
              <a:ext uri="{FF2B5EF4-FFF2-40B4-BE49-F238E27FC236}">
                <a16:creationId xmlns:a16="http://schemas.microsoft.com/office/drawing/2014/main" id="{01B64D67-5984-4B18-A9A1-944C3238F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4939E-D857-4885-9F74-75EBBEFA13D7}"/>
              </a:ext>
            </a:extLst>
          </p:cNvPr>
          <p:cNvSpPr>
            <a:spLocks noGrp="1"/>
          </p:cNvSpPr>
          <p:nvPr>
            <p:ph type="sldNum" sz="quarter" idx="12"/>
          </p:nvPr>
        </p:nvSpPr>
        <p:spPr/>
        <p:txBody>
          <a:bodyPr/>
          <a:lstStyle/>
          <a:p>
            <a:fld id="{017F3D8A-9F84-4E60-92CD-823C8E9D86DB}" type="slidenum">
              <a:rPr lang="en-US" smtClean="0"/>
              <a:t>‹#›</a:t>
            </a:fld>
            <a:endParaRPr lang="en-US"/>
          </a:p>
        </p:txBody>
      </p:sp>
    </p:spTree>
    <p:extLst>
      <p:ext uri="{BB962C8B-B14F-4D97-AF65-F5344CB8AC3E}">
        <p14:creationId xmlns:p14="http://schemas.microsoft.com/office/powerpoint/2010/main" val="141844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2A41D-752C-4A08-9E79-50463642C3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415200-D30C-4008-88AC-E56B18AF55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EAD05-BE85-4B4C-9537-80723703F303}"/>
              </a:ext>
            </a:extLst>
          </p:cNvPr>
          <p:cNvSpPr>
            <a:spLocks noGrp="1"/>
          </p:cNvSpPr>
          <p:nvPr>
            <p:ph type="dt" sz="half" idx="10"/>
          </p:nvPr>
        </p:nvSpPr>
        <p:spPr/>
        <p:txBody>
          <a:bodyPr/>
          <a:lstStyle/>
          <a:p>
            <a:fld id="{4E8D251D-2CE2-4886-BF28-6915D570CB19}" type="datetimeFigureOut">
              <a:rPr lang="en-US" smtClean="0"/>
              <a:t>12/21/2018</a:t>
            </a:fld>
            <a:endParaRPr lang="en-US"/>
          </a:p>
        </p:txBody>
      </p:sp>
      <p:sp>
        <p:nvSpPr>
          <p:cNvPr id="5" name="Footer Placeholder 4">
            <a:extLst>
              <a:ext uri="{FF2B5EF4-FFF2-40B4-BE49-F238E27FC236}">
                <a16:creationId xmlns:a16="http://schemas.microsoft.com/office/drawing/2014/main" id="{2CDD8C45-B2A0-4D18-8959-C4BD31207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A3F8BF-1314-4A60-8E2D-E8E3239273CE}"/>
              </a:ext>
            </a:extLst>
          </p:cNvPr>
          <p:cNvSpPr>
            <a:spLocks noGrp="1"/>
          </p:cNvSpPr>
          <p:nvPr>
            <p:ph type="sldNum" sz="quarter" idx="12"/>
          </p:nvPr>
        </p:nvSpPr>
        <p:spPr/>
        <p:txBody>
          <a:bodyPr/>
          <a:lstStyle/>
          <a:p>
            <a:fld id="{017F3D8A-9F84-4E60-92CD-823C8E9D86DB}" type="slidenum">
              <a:rPr lang="en-US" smtClean="0"/>
              <a:t>‹#›</a:t>
            </a:fld>
            <a:endParaRPr lang="en-US"/>
          </a:p>
        </p:txBody>
      </p:sp>
    </p:spTree>
    <p:extLst>
      <p:ext uri="{BB962C8B-B14F-4D97-AF65-F5344CB8AC3E}">
        <p14:creationId xmlns:p14="http://schemas.microsoft.com/office/powerpoint/2010/main" val="697427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5C830-B7E4-4FD2-8BD0-82EB6D40F7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374EC9-5F41-43CC-BE14-3BF2CD8B3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1F5167-05C5-4D49-B9F1-47B07E251E2E}"/>
              </a:ext>
            </a:extLst>
          </p:cNvPr>
          <p:cNvSpPr>
            <a:spLocks noGrp="1"/>
          </p:cNvSpPr>
          <p:nvPr>
            <p:ph type="dt" sz="half" idx="10"/>
          </p:nvPr>
        </p:nvSpPr>
        <p:spPr/>
        <p:txBody>
          <a:bodyPr/>
          <a:lstStyle/>
          <a:p>
            <a:fld id="{4E8D251D-2CE2-4886-BF28-6915D570CB19}" type="datetimeFigureOut">
              <a:rPr lang="en-US" smtClean="0"/>
              <a:t>12/21/2018</a:t>
            </a:fld>
            <a:endParaRPr lang="en-US"/>
          </a:p>
        </p:txBody>
      </p:sp>
      <p:sp>
        <p:nvSpPr>
          <p:cNvPr id="5" name="Footer Placeholder 4">
            <a:extLst>
              <a:ext uri="{FF2B5EF4-FFF2-40B4-BE49-F238E27FC236}">
                <a16:creationId xmlns:a16="http://schemas.microsoft.com/office/drawing/2014/main" id="{20414A9A-9428-4D3A-B16F-D7939E0E3A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090D0-49FF-4760-A3CC-E03051617F33}"/>
              </a:ext>
            </a:extLst>
          </p:cNvPr>
          <p:cNvSpPr>
            <a:spLocks noGrp="1"/>
          </p:cNvSpPr>
          <p:nvPr>
            <p:ph type="sldNum" sz="quarter" idx="12"/>
          </p:nvPr>
        </p:nvSpPr>
        <p:spPr/>
        <p:txBody>
          <a:bodyPr/>
          <a:lstStyle/>
          <a:p>
            <a:fld id="{017F3D8A-9F84-4E60-92CD-823C8E9D86DB}" type="slidenum">
              <a:rPr lang="en-US" smtClean="0"/>
              <a:t>‹#›</a:t>
            </a:fld>
            <a:endParaRPr lang="en-US"/>
          </a:p>
        </p:txBody>
      </p:sp>
    </p:spTree>
    <p:extLst>
      <p:ext uri="{BB962C8B-B14F-4D97-AF65-F5344CB8AC3E}">
        <p14:creationId xmlns:p14="http://schemas.microsoft.com/office/powerpoint/2010/main" val="78415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45347-EA65-457D-A7DE-B38C54CE0B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1D3E16-FB47-4AF2-ADA7-9B82E10644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FD3E3A-7E78-4C48-A4F8-96EFE01EF7A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9B810E-753C-4B21-ABCA-08711E8D036D}"/>
              </a:ext>
            </a:extLst>
          </p:cNvPr>
          <p:cNvSpPr>
            <a:spLocks noGrp="1"/>
          </p:cNvSpPr>
          <p:nvPr>
            <p:ph type="dt" sz="half" idx="10"/>
          </p:nvPr>
        </p:nvSpPr>
        <p:spPr/>
        <p:txBody>
          <a:bodyPr/>
          <a:lstStyle/>
          <a:p>
            <a:fld id="{4E8D251D-2CE2-4886-BF28-6915D570CB19}" type="datetimeFigureOut">
              <a:rPr lang="en-US" smtClean="0"/>
              <a:t>12/21/2018</a:t>
            </a:fld>
            <a:endParaRPr lang="en-US"/>
          </a:p>
        </p:txBody>
      </p:sp>
      <p:sp>
        <p:nvSpPr>
          <p:cNvPr id="6" name="Footer Placeholder 5">
            <a:extLst>
              <a:ext uri="{FF2B5EF4-FFF2-40B4-BE49-F238E27FC236}">
                <a16:creationId xmlns:a16="http://schemas.microsoft.com/office/drawing/2014/main" id="{5AC67C14-BE0F-4554-8B50-1D462E052E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64B5F-18C7-4FC9-BB4C-9C03ED90DADB}"/>
              </a:ext>
            </a:extLst>
          </p:cNvPr>
          <p:cNvSpPr>
            <a:spLocks noGrp="1"/>
          </p:cNvSpPr>
          <p:nvPr>
            <p:ph type="sldNum" sz="quarter" idx="12"/>
          </p:nvPr>
        </p:nvSpPr>
        <p:spPr/>
        <p:txBody>
          <a:bodyPr/>
          <a:lstStyle/>
          <a:p>
            <a:fld id="{017F3D8A-9F84-4E60-92CD-823C8E9D86DB}" type="slidenum">
              <a:rPr lang="en-US" smtClean="0"/>
              <a:t>‹#›</a:t>
            </a:fld>
            <a:endParaRPr lang="en-US"/>
          </a:p>
        </p:txBody>
      </p:sp>
    </p:spTree>
    <p:extLst>
      <p:ext uri="{BB962C8B-B14F-4D97-AF65-F5344CB8AC3E}">
        <p14:creationId xmlns:p14="http://schemas.microsoft.com/office/powerpoint/2010/main" val="107207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FAF1-A7D3-444A-B3D8-D5BEAC5300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FAD9A1-1F7A-49D8-BE5B-8CC1989ADB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B695DE-E232-47AE-93DD-21C9F20935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A77F95-F504-4B4C-B63A-2D61575691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F99D1A-CF3A-405E-AA00-E1168CF62E6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4A3E69-3014-4B5A-B9E5-BCC7A8FEDF45}"/>
              </a:ext>
            </a:extLst>
          </p:cNvPr>
          <p:cNvSpPr>
            <a:spLocks noGrp="1"/>
          </p:cNvSpPr>
          <p:nvPr>
            <p:ph type="dt" sz="half" idx="10"/>
          </p:nvPr>
        </p:nvSpPr>
        <p:spPr/>
        <p:txBody>
          <a:bodyPr/>
          <a:lstStyle/>
          <a:p>
            <a:fld id="{4E8D251D-2CE2-4886-BF28-6915D570CB19}" type="datetimeFigureOut">
              <a:rPr lang="en-US" smtClean="0"/>
              <a:t>12/21/2018</a:t>
            </a:fld>
            <a:endParaRPr lang="en-US"/>
          </a:p>
        </p:txBody>
      </p:sp>
      <p:sp>
        <p:nvSpPr>
          <p:cNvPr id="8" name="Footer Placeholder 7">
            <a:extLst>
              <a:ext uri="{FF2B5EF4-FFF2-40B4-BE49-F238E27FC236}">
                <a16:creationId xmlns:a16="http://schemas.microsoft.com/office/drawing/2014/main" id="{F34BB28A-E3A8-4DC8-BDC9-D896FEB02C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E28315-ACEF-4D56-AA54-E64FEB4F48E3}"/>
              </a:ext>
            </a:extLst>
          </p:cNvPr>
          <p:cNvSpPr>
            <a:spLocks noGrp="1"/>
          </p:cNvSpPr>
          <p:nvPr>
            <p:ph type="sldNum" sz="quarter" idx="12"/>
          </p:nvPr>
        </p:nvSpPr>
        <p:spPr/>
        <p:txBody>
          <a:bodyPr/>
          <a:lstStyle/>
          <a:p>
            <a:fld id="{017F3D8A-9F84-4E60-92CD-823C8E9D86DB}" type="slidenum">
              <a:rPr lang="en-US" smtClean="0"/>
              <a:t>‹#›</a:t>
            </a:fld>
            <a:endParaRPr lang="en-US"/>
          </a:p>
        </p:txBody>
      </p:sp>
    </p:spTree>
    <p:extLst>
      <p:ext uri="{BB962C8B-B14F-4D97-AF65-F5344CB8AC3E}">
        <p14:creationId xmlns:p14="http://schemas.microsoft.com/office/powerpoint/2010/main" val="512977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A67E-8410-4420-A9EB-76F6D8FF65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5FE6D4-0EE6-4F3A-AC21-970785FE2229}"/>
              </a:ext>
            </a:extLst>
          </p:cNvPr>
          <p:cNvSpPr>
            <a:spLocks noGrp="1"/>
          </p:cNvSpPr>
          <p:nvPr>
            <p:ph type="dt" sz="half" idx="10"/>
          </p:nvPr>
        </p:nvSpPr>
        <p:spPr/>
        <p:txBody>
          <a:bodyPr/>
          <a:lstStyle/>
          <a:p>
            <a:fld id="{4E8D251D-2CE2-4886-BF28-6915D570CB19}" type="datetimeFigureOut">
              <a:rPr lang="en-US" smtClean="0"/>
              <a:t>12/21/2018</a:t>
            </a:fld>
            <a:endParaRPr lang="en-US"/>
          </a:p>
        </p:txBody>
      </p:sp>
      <p:sp>
        <p:nvSpPr>
          <p:cNvPr id="4" name="Footer Placeholder 3">
            <a:extLst>
              <a:ext uri="{FF2B5EF4-FFF2-40B4-BE49-F238E27FC236}">
                <a16:creationId xmlns:a16="http://schemas.microsoft.com/office/drawing/2014/main" id="{66695B34-B9F4-44E6-84B0-F83E1403E1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2613CD-A5AA-42B2-B370-A768DBAD3E42}"/>
              </a:ext>
            </a:extLst>
          </p:cNvPr>
          <p:cNvSpPr>
            <a:spLocks noGrp="1"/>
          </p:cNvSpPr>
          <p:nvPr>
            <p:ph type="sldNum" sz="quarter" idx="12"/>
          </p:nvPr>
        </p:nvSpPr>
        <p:spPr/>
        <p:txBody>
          <a:bodyPr/>
          <a:lstStyle/>
          <a:p>
            <a:fld id="{017F3D8A-9F84-4E60-92CD-823C8E9D86DB}" type="slidenum">
              <a:rPr lang="en-US" smtClean="0"/>
              <a:t>‹#›</a:t>
            </a:fld>
            <a:endParaRPr lang="en-US"/>
          </a:p>
        </p:txBody>
      </p:sp>
    </p:spTree>
    <p:extLst>
      <p:ext uri="{BB962C8B-B14F-4D97-AF65-F5344CB8AC3E}">
        <p14:creationId xmlns:p14="http://schemas.microsoft.com/office/powerpoint/2010/main" val="130552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14ABFF-3F11-410E-B75C-3DD96DF0111D}"/>
              </a:ext>
            </a:extLst>
          </p:cNvPr>
          <p:cNvSpPr>
            <a:spLocks noGrp="1"/>
          </p:cNvSpPr>
          <p:nvPr>
            <p:ph type="dt" sz="half" idx="10"/>
          </p:nvPr>
        </p:nvSpPr>
        <p:spPr/>
        <p:txBody>
          <a:bodyPr/>
          <a:lstStyle/>
          <a:p>
            <a:fld id="{4E8D251D-2CE2-4886-BF28-6915D570CB19}" type="datetimeFigureOut">
              <a:rPr lang="en-US" smtClean="0"/>
              <a:t>12/21/2018</a:t>
            </a:fld>
            <a:endParaRPr lang="en-US"/>
          </a:p>
        </p:txBody>
      </p:sp>
      <p:sp>
        <p:nvSpPr>
          <p:cNvPr id="3" name="Footer Placeholder 2">
            <a:extLst>
              <a:ext uri="{FF2B5EF4-FFF2-40B4-BE49-F238E27FC236}">
                <a16:creationId xmlns:a16="http://schemas.microsoft.com/office/drawing/2014/main" id="{BF155031-FD11-4420-8860-2391983DB0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8B857F-3FAD-4083-A216-A4EB8868B256}"/>
              </a:ext>
            </a:extLst>
          </p:cNvPr>
          <p:cNvSpPr>
            <a:spLocks noGrp="1"/>
          </p:cNvSpPr>
          <p:nvPr>
            <p:ph type="sldNum" sz="quarter" idx="12"/>
          </p:nvPr>
        </p:nvSpPr>
        <p:spPr/>
        <p:txBody>
          <a:bodyPr/>
          <a:lstStyle/>
          <a:p>
            <a:fld id="{017F3D8A-9F84-4E60-92CD-823C8E9D86DB}" type="slidenum">
              <a:rPr lang="en-US" smtClean="0"/>
              <a:t>‹#›</a:t>
            </a:fld>
            <a:endParaRPr lang="en-US"/>
          </a:p>
        </p:txBody>
      </p:sp>
    </p:spTree>
    <p:extLst>
      <p:ext uri="{BB962C8B-B14F-4D97-AF65-F5344CB8AC3E}">
        <p14:creationId xmlns:p14="http://schemas.microsoft.com/office/powerpoint/2010/main" val="2007073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15CD3-D4EA-4F81-B8E5-8097B411BE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156636-DBF1-479B-8D7A-92D36D726F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2E5CF8-F2E6-4529-A0D1-2C2B46F2E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9EAC99-BDC5-46B5-8583-5F8D8E5BD3B6}"/>
              </a:ext>
            </a:extLst>
          </p:cNvPr>
          <p:cNvSpPr>
            <a:spLocks noGrp="1"/>
          </p:cNvSpPr>
          <p:nvPr>
            <p:ph type="dt" sz="half" idx="10"/>
          </p:nvPr>
        </p:nvSpPr>
        <p:spPr/>
        <p:txBody>
          <a:bodyPr/>
          <a:lstStyle/>
          <a:p>
            <a:fld id="{4E8D251D-2CE2-4886-BF28-6915D570CB19}" type="datetimeFigureOut">
              <a:rPr lang="en-US" smtClean="0"/>
              <a:t>12/21/2018</a:t>
            </a:fld>
            <a:endParaRPr lang="en-US"/>
          </a:p>
        </p:txBody>
      </p:sp>
      <p:sp>
        <p:nvSpPr>
          <p:cNvPr id="6" name="Footer Placeholder 5">
            <a:extLst>
              <a:ext uri="{FF2B5EF4-FFF2-40B4-BE49-F238E27FC236}">
                <a16:creationId xmlns:a16="http://schemas.microsoft.com/office/drawing/2014/main" id="{AD00D4F6-5B6A-4AC0-83FB-98953500D3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DED8DD-23EB-4B24-859D-BB98DF8C63F0}"/>
              </a:ext>
            </a:extLst>
          </p:cNvPr>
          <p:cNvSpPr>
            <a:spLocks noGrp="1"/>
          </p:cNvSpPr>
          <p:nvPr>
            <p:ph type="sldNum" sz="quarter" idx="12"/>
          </p:nvPr>
        </p:nvSpPr>
        <p:spPr/>
        <p:txBody>
          <a:bodyPr/>
          <a:lstStyle/>
          <a:p>
            <a:fld id="{017F3D8A-9F84-4E60-92CD-823C8E9D86DB}" type="slidenum">
              <a:rPr lang="en-US" smtClean="0"/>
              <a:t>‹#›</a:t>
            </a:fld>
            <a:endParaRPr lang="en-US"/>
          </a:p>
        </p:txBody>
      </p:sp>
    </p:spTree>
    <p:extLst>
      <p:ext uri="{BB962C8B-B14F-4D97-AF65-F5344CB8AC3E}">
        <p14:creationId xmlns:p14="http://schemas.microsoft.com/office/powerpoint/2010/main" val="17677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47704-3A32-4277-BB0E-7422E2B067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AEC728-7956-4998-B57D-AC7BCACD16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DBF576-3557-4C09-BFBA-2768E2D24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43E49D-B9A4-4DAA-B902-10161FEEF691}"/>
              </a:ext>
            </a:extLst>
          </p:cNvPr>
          <p:cNvSpPr>
            <a:spLocks noGrp="1"/>
          </p:cNvSpPr>
          <p:nvPr>
            <p:ph type="dt" sz="half" idx="10"/>
          </p:nvPr>
        </p:nvSpPr>
        <p:spPr/>
        <p:txBody>
          <a:bodyPr/>
          <a:lstStyle/>
          <a:p>
            <a:fld id="{4E8D251D-2CE2-4886-BF28-6915D570CB19}" type="datetimeFigureOut">
              <a:rPr lang="en-US" smtClean="0"/>
              <a:t>12/21/2018</a:t>
            </a:fld>
            <a:endParaRPr lang="en-US"/>
          </a:p>
        </p:txBody>
      </p:sp>
      <p:sp>
        <p:nvSpPr>
          <p:cNvPr id="6" name="Footer Placeholder 5">
            <a:extLst>
              <a:ext uri="{FF2B5EF4-FFF2-40B4-BE49-F238E27FC236}">
                <a16:creationId xmlns:a16="http://schemas.microsoft.com/office/drawing/2014/main" id="{32FCEC86-D758-4C9C-8E06-66539BE293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516107-7A9B-4338-8811-3BC6DF748C77}"/>
              </a:ext>
            </a:extLst>
          </p:cNvPr>
          <p:cNvSpPr>
            <a:spLocks noGrp="1"/>
          </p:cNvSpPr>
          <p:nvPr>
            <p:ph type="sldNum" sz="quarter" idx="12"/>
          </p:nvPr>
        </p:nvSpPr>
        <p:spPr/>
        <p:txBody>
          <a:bodyPr/>
          <a:lstStyle/>
          <a:p>
            <a:fld id="{017F3D8A-9F84-4E60-92CD-823C8E9D86DB}" type="slidenum">
              <a:rPr lang="en-US" smtClean="0"/>
              <a:t>‹#›</a:t>
            </a:fld>
            <a:endParaRPr lang="en-US"/>
          </a:p>
        </p:txBody>
      </p:sp>
    </p:spTree>
    <p:extLst>
      <p:ext uri="{BB962C8B-B14F-4D97-AF65-F5344CB8AC3E}">
        <p14:creationId xmlns:p14="http://schemas.microsoft.com/office/powerpoint/2010/main" val="557785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C9B02B-57EA-446E-932E-0A5C48289F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48A8A6-48AF-4B31-862C-AC6E46FDB3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6C5CC4-E2F4-4B90-8D81-DF40E291B1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D251D-2CE2-4886-BF28-6915D570CB19}" type="datetimeFigureOut">
              <a:rPr lang="en-US" smtClean="0"/>
              <a:t>12/21/2018</a:t>
            </a:fld>
            <a:endParaRPr lang="en-US"/>
          </a:p>
        </p:txBody>
      </p:sp>
      <p:sp>
        <p:nvSpPr>
          <p:cNvPr id="5" name="Footer Placeholder 4">
            <a:extLst>
              <a:ext uri="{FF2B5EF4-FFF2-40B4-BE49-F238E27FC236}">
                <a16:creationId xmlns:a16="http://schemas.microsoft.com/office/drawing/2014/main" id="{8780E428-E643-49E7-8169-148B7B136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B389B0-7162-4781-BE2A-84A1E651C1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F3D8A-9F84-4E60-92CD-823C8E9D86DB}" type="slidenum">
              <a:rPr lang="en-US" smtClean="0"/>
              <a:t>‹#›</a:t>
            </a:fld>
            <a:endParaRPr lang="en-US"/>
          </a:p>
        </p:txBody>
      </p:sp>
    </p:spTree>
    <p:extLst>
      <p:ext uri="{BB962C8B-B14F-4D97-AF65-F5344CB8AC3E}">
        <p14:creationId xmlns:p14="http://schemas.microsoft.com/office/powerpoint/2010/main" val="3246973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CF99-2DB4-46C5-B4E7-4CBF666D9F5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A61D87E-9C4E-4F4A-BED4-FFE29A21337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570544A-B0C2-4D57-A05A-042A74FB5A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64743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BEBD9B-3009-4FC8-B5B7-2B49CC3D597D}"/>
              </a:ext>
            </a:extLst>
          </p:cNvPr>
          <p:cNvPicPr>
            <a:picLocks noChangeAspect="1"/>
          </p:cNvPicPr>
          <p:nvPr/>
        </p:nvPicPr>
        <p:blipFill rotWithShape="1">
          <a:blip r:embed="rId2">
            <a:extLst>
              <a:ext uri="{28A0092B-C50C-407E-A947-70E740481C1C}">
                <a14:useLocalDpi xmlns:a14="http://schemas.microsoft.com/office/drawing/2010/main" val="0"/>
              </a:ext>
            </a:extLst>
          </a:blip>
          <a:srcRect t="50000" b="7515"/>
          <a:stretch/>
        </p:blipFill>
        <p:spPr>
          <a:xfrm>
            <a:off x="0" y="3944416"/>
            <a:ext cx="12192000" cy="2913585"/>
          </a:xfrm>
          <a:prstGeom prst="rect">
            <a:avLst/>
          </a:prstGeom>
        </p:spPr>
      </p:pic>
      <p:pic>
        <p:nvPicPr>
          <p:cNvPr id="8" name="Picture 7">
            <a:extLst>
              <a:ext uri="{FF2B5EF4-FFF2-40B4-BE49-F238E27FC236}">
                <a16:creationId xmlns:a16="http://schemas.microsoft.com/office/drawing/2014/main" id="{D4AAC62B-6423-415D-A037-95A0F9A8CE21}"/>
              </a:ext>
            </a:extLst>
          </p:cNvPr>
          <p:cNvPicPr>
            <a:picLocks noChangeAspect="1"/>
          </p:cNvPicPr>
          <p:nvPr/>
        </p:nvPicPr>
        <p:blipFill rotWithShape="1">
          <a:blip r:embed="rId3"/>
          <a:srcRect t="7633" b="49882"/>
          <a:stretch/>
        </p:blipFill>
        <p:spPr>
          <a:xfrm>
            <a:off x="0" y="0"/>
            <a:ext cx="12192000" cy="2913585"/>
          </a:xfrm>
          <a:prstGeom prst="rect">
            <a:avLst/>
          </a:prstGeom>
        </p:spPr>
      </p:pic>
      <p:sp>
        <p:nvSpPr>
          <p:cNvPr id="6" name="Rectangle 5">
            <a:extLst>
              <a:ext uri="{FF2B5EF4-FFF2-40B4-BE49-F238E27FC236}">
                <a16:creationId xmlns:a16="http://schemas.microsoft.com/office/drawing/2014/main" id="{DF9ACD02-E40B-4A6E-85FE-5A207FCF6206}"/>
              </a:ext>
            </a:extLst>
          </p:cNvPr>
          <p:cNvSpPr/>
          <p:nvPr/>
        </p:nvSpPr>
        <p:spPr>
          <a:xfrm>
            <a:off x="0" y="1209734"/>
            <a:ext cx="12192000" cy="3316830"/>
          </a:xfrm>
          <a:prstGeom prst="rect">
            <a:avLst/>
          </a:prstGeom>
          <a:solidFill>
            <a:srgbClr val="12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25CB157-D1D2-477C-B291-5BA87E009298}"/>
              </a:ext>
            </a:extLst>
          </p:cNvPr>
          <p:cNvSpPr>
            <a:spLocks noGrp="1"/>
          </p:cNvSpPr>
          <p:nvPr>
            <p:ph idx="1"/>
          </p:nvPr>
        </p:nvSpPr>
        <p:spPr>
          <a:xfrm>
            <a:off x="971195" y="2122714"/>
            <a:ext cx="10609312" cy="2801415"/>
          </a:xfrm>
        </p:spPr>
        <p:txBody>
          <a:bodyPr>
            <a:normAutofit/>
          </a:bodyPr>
          <a:lstStyle/>
          <a:p>
            <a:pPr marL="0" indent="0">
              <a:buNone/>
            </a:pPr>
            <a:r>
              <a:rPr lang="en-US" sz="3600" b="1" dirty="0">
                <a:solidFill>
                  <a:srgbClr val="FFE577"/>
                </a:solidFill>
                <a:latin typeface="+mj-lt"/>
                <a:cs typeface="Times New Roman" panose="02020603050405020304" pitchFamily="18" charset="0"/>
              </a:rPr>
              <a:t>Luke 3:38  </a:t>
            </a:r>
            <a:r>
              <a:rPr lang="en-US" sz="3600" dirty="0">
                <a:solidFill>
                  <a:srgbClr val="FFE577"/>
                </a:solidFill>
                <a:latin typeface="+mj-lt"/>
                <a:cs typeface="Times New Roman" panose="02020603050405020304" pitchFamily="18" charset="0"/>
              </a:rPr>
              <a:t>Which was the son of Enos, which was the son of Seth, which was the son of </a:t>
            </a:r>
            <a:r>
              <a:rPr lang="en-US" sz="3600" u="sng" dirty="0">
                <a:solidFill>
                  <a:srgbClr val="FFE577"/>
                </a:solidFill>
                <a:latin typeface="+mj-lt"/>
                <a:cs typeface="Times New Roman" panose="02020603050405020304" pitchFamily="18" charset="0"/>
              </a:rPr>
              <a:t>Adam, which was the son of God</a:t>
            </a:r>
            <a:r>
              <a:rPr lang="en-US" sz="3600" dirty="0">
                <a:solidFill>
                  <a:srgbClr val="FFE577"/>
                </a:solidFill>
                <a:latin typeface="+mj-lt"/>
                <a:cs typeface="Times New Roman" panose="02020603050405020304" pitchFamily="18" charset="0"/>
              </a:rPr>
              <a:t>.</a:t>
            </a:r>
          </a:p>
          <a:p>
            <a:pPr marL="0" indent="0">
              <a:buNone/>
            </a:pPr>
            <a:endParaRPr lang="en-US" sz="4000" dirty="0">
              <a:solidFill>
                <a:srgbClr val="FFE577"/>
              </a:solidFill>
            </a:endParaRPr>
          </a:p>
        </p:txBody>
      </p:sp>
    </p:spTree>
    <p:extLst>
      <p:ext uri="{BB962C8B-B14F-4D97-AF65-F5344CB8AC3E}">
        <p14:creationId xmlns:p14="http://schemas.microsoft.com/office/powerpoint/2010/main" val="33267181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BEBD9B-3009-4FC8-B5B7-2B49CC3D597D}"/>
              </a:ext>
            </a:extLst>
          </p:cNvPr>
          <p:cNvPicPr>
            <a:picLocks noChangeAspect="1"/>
          </p:cNvPicPr>
          <p:nvPr/>
        </p:nvPicPr>
        <p:blipFill rotWithShape="1">
          <a:blip r:embed="rId2">
            <a:extLst>
              <a:ext uri="{28A0092B-C50C-407E-A947-70E740481C1C}">
                <a14:useLocalDpi xmlns:a14="http://schemas.microsoft.com/office/drawing/2010/main" val="0"/>
              </a:ext>
            </a:extLst>
          </a:blip>
          <a:srcRect t="50000" b="7515"/>
          <a:stretch/>
        </p:blipFill>
        <p:spPr>
          <a:xfrm>
            <a:off x="0" y="3944416"/>
            <a:ext cx="12192000" cy="2913585"/>
          </a:xfrm>
          <a:prstGeom prst="rect">
            <a:avLst/>
          </a:prstGeom>
        </p:spPr>
      </p:pic>
      <p:pic>
        <p:nvPicPr>
          <p:cNvPr id="8" name="Picture 7">
            <a:extLst>
              <a:ext uri="{FF2B5EF4-FFF2-40B4-BE49-F238E27FC236}">
                <a16:creationId xmlns:a16="http://schemas.microsoft.com/office/drawing/2014/main" id="{D4AAC62B-6423-415D-A037-95A0F9A8CE21}"/>
              </a:ext>
            </a:extLst>
          </p:cNvPr>
          <p:cNvPicPr>
            <a:picLocks noChangeAspect="1"/>
          </p:cNvPicPr>
          <p:nvPr/>
        </p:nvPicPr>
        <p:blipFill rotWithShape="1">
          <a:blip r:embed="rId3"/>
          <a:srcRect t="7633" b="49882"/>
          <a:stretch/>
        </p:blipFill>
        <p:spPr>
          <a:xfrm>
            <a:off x="0" y="0"/>
            <a:ext cx="12192000" cy="2913585"/>
          </a:xfrm>
          <a:prstGeom prst="rect">
            <a:avLst/>
          </a:prstGeom>
        </p:spPr>
      </p:pic>
      <p:sp>
        <p:nvSpPr>
          <p:cNvPr id="6" name="Rectangle 5">
            <a:extLst>
              <a:ext uri="{FF2B5EF4-FFF2-40B4-BE49-F238E27FC236}">
                <a16:creationId xmlns:a16="http://schemas.microsoft.com/office/drawing/2014/main" id="{DF9ACD02-E40B-4A6E-85FE-5A207FCF6206}"/>
              </a:ext>
            </a:extLst>
          </p:cNvPr>
          <p:cNvSpPr/>
          <p:nvPr/>
        </p:nvSpPr>
        <p:spPr>
          <a:xfrm>
            <a:off x="0" y="1209734"/>
            <a:ext cx="12192000" cy="3316830"/>
          </a:xfrm>
          <a:prstGeom prst="rect">
            <a:avLst/>
          </a:prstGeom>
          <a:solidFill>
            <a:srgbClr val="12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25CB157-D1D2-477C-B291-5BA87E009298}"/>
              </a:ext>
            </a:extLst>
          </p:cNvPr>
          <p:cNvSpPr>
            <a:spLocks noGrp="1"/>
          </p:cNvSpPr>
          <p:nvPr>
            <p:ph idx="1"/>
          </p:nvPr>
        </p:nvSpPr>
        <p:spPr>
          <a:xfrm>
            <a:off x="582930" y="1191561"/>
            <a:ext cx="11155680" cy="3668959"/>
          </a:xfrm>
        </p:spPr>
        <p:txBody>
          <a:bodyPr>
            <a:noAutofit/>
          </a:bodyPr>
          <a:lstStyle/>
          <a:p>
            <a:pPr marL="0" indent="0">
              <a:lnSpc>
                <a:spcPts val="2900"/>
              </a:lnSpc>
              <a:buNone/>
            </a:pPr>
            <a:r>
              <a:rPr lang="en-US" sz="3200" b="1" dirty="0">
                <a:solidFill>
                  <a:srgbClr val="FFE577"/>
                </a:solidFill>
                <a:latin typeface="+mj-lt"/>
                <a:cs typeface="Times New Roman" panose="02020603050405020304" pitchFamily="18" charset="0"/>
              </a:rPr>
              <a:t>Genesis 1:26a </a:t>
            </a:r>
            <a:r>
              <a:rPr lang="en-US" sz="3200" dirty="0">
                <a:solidFill>
                  <a:srgbClr val="FFE577"/>
                </a:solidFill>
                <a:latin typeface="+mj-lt"/>
                <a:cs typeface="Times New Roman" panose="02020603050405020304" pitchFamily="18" charset="0"/>
              </a:rPr>
              <a:t>And God said, Let us make man in our image, after our likeness: and let them have dominion…</a:t>
            </a:r>
            <a:br>
              <a:rPr lang="en-US" sz="3200" dirty="0">
                <a:solidFill>
                  <a:srgbClr val="FFE577"/>
                </a:solidFill>
                <a:latin typeface="+mj-lt"/>
                <a:cs typeface="Times New Roman" panose="02020603050405020304" pitchFamily="18" charset="0"/>
              </a:rPr>
            </a:br>
            <a:r>
              <a:rPr lang="en-US" sz="3200" baseline="30000" dirty="0">
                <a:solidFill>
                  <a:srgbClr val="FFE577"/>
                </a:solidFill>
                <a:latin typeface="+mj-lt"/>
                <a:cs typeface="Times New Roman" panose="02020603050405020304" pitchFamily="18" charset="0"/>
              </a:rPr>
              <a:t>27</a:t>
            </a:r>
            <a:r>
              <a:rPr lang="en-US" sz="3200" dirty="0">
                <a:solidFill>
                  <a:srgbClr val="FFE577"/>
                </a:solidFill>
                <a:latin typeface="+mj-lt"/>
                <a:cs typeface="Times New Roman" panose="02020603050405020304" pitchFamily="18" charset="0"/>
              </a:rPr>
              <a:t> So God created man in his own image, in the image of God created he him; male and female created he them. </a:t>
            </a:r>
            <a:r>
              <a:rPr lang="en-US" sz="3200" baseline="30000" dirty="0">
                <a:solidFill>
                  <a:srgbClr val="FFE577"/>
                </a:solidFill>
                <a:latin typeface="+mj-lt"/>
                <a:cs typeface="Times New Roman" panose="02020603050405020304" pitchFamily="18" charset="0"/>
              </a:rPr>
              <a:t>28a</a:t>
            </a:r>
            <a:r>
              <a:rPr lang="en-US" sz="3200" dirty="0">
                <a:solidFill>
                  <a:srgbClr val="FFE577"/>
                </a:solidFill>
                <a:latin typeface="+mj-lt"/>
                <a:cs typeface="Times New Roman" panose="02020603050405020304" pitchFamily="18" charset="0"/>
              </a:rPr>
              <a:t> And God blessed them, and God said unto them, Be fruitful, and multiply, and replenish the earth, and subdue it: </a:t>
            </a:r>
            <a:br>
              <a:rPr lang="en-US" sz="3200" dirty="0">
                <a:solidFill>
                  <a:srgbClr val="FFE577"/>
                </a:solidFill>
                <a:latin typeface="+mj-lt"/>
                <a:cs typeface="Times New Roman" panose="02020603050405020304" pitchFamily="18" charset="0"/>
              </a:rPr>
            </a:br>
            <a:r>
              <a:rPr lang="en-US" sz="3200" baseline="30000" dirty="0">
                <a:solidFill>
                  <a:srgbClr val="FFE577"/>
                </a:solidFill>
                <a:latin typeface="+mj-lt"/>
                <a:cs typeface="Times New Roman" panose="02020603050405020304" pitchFamily="18" charset="0"/>
              </a:rPr>
              <a:t>29 </a:t>
            </a:r>
            <a:r>
              <a:rPr lang="en-US" sz="3200" dirty="0">
                <a:solidFill>
                  <a:srgbClr val="FFE577"/>
                </a:solidFill>
                <a:latin typeface="+mj-lt"/>
                <a:cs typeface="Times New Roman" panose="02020603050405020304" pitchFamily="18" charset="0"/>
              </a:rPr>
              <a:t>And God said, Behold, I have given you every herb bearing seed, which is upon the face of all the earth, and every tree, in the which is the fruit of a tree yielding seed; to you it shall be for meat. </a:t>
            </a:r>
          </a:p>
        </p:txBody>
      </p:sp>
    </p:spTree>
    <p:extLst>
      <p:ext uri="{BB962C8B-B14F-4D97-AF65-F5344CB8AC3E}">
        <p14:creationId xmlns:p14="http://schemas.microsoft.com/office/powerpoint/2010/main" val="2612122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BEBD9B-3009-4FC8-B5B7-2B49CC3D597D}"/>
              </a:ext>
            </a:extLst>
          </p:cNvPr>
          <p:cNvPicPr>
            <a:picLocks noChangeAspect="1"/>
          </p:cNvPicPr>
          <p:nvPr/>
        </p:nvPicPr>
        <p:blipFill rotWithShape="1">
          <a:blip r:embed="rId2">
            <a:extLst>
              <a:ext uri="{28A0092B-C50C-407E-A947-70E740481C1C}">
                <a14:useLocalDpi xmlns:a14="http://schemas.microsoft.com/office/drawing/2010/main" val="0"/>
              </a:ext>
            </a:extLst>
          </a:blip>
          <a:srcRect t="50000" b="7515"/>
          <a:stretch/>
        </p:blipFill>
        <p:spPr>
          <a:xfrm>
            <a:off x="0" y="3944416"/>
            <a:ext cx="12192000" cy="2913585"/>
          </a:xfrm>
          <a:prstGeom prst="rect">
            <a:avLst/>
          </a:prstGeom>
        </p:spPr>
      </p:pic>
      <p:pic>
        <p:nvPicPr>
          <p:cNvPr id="8" name="Picture 7">
            <a:extLst>
              <a:ext uri="{FF2B5EF4-FFF2-40B4-BE49-F238E27FC236}">
                <a16:creationId xmlns:a16="http://schemas.microsoft.com/office/drawing/2014/main" id="{D4AAC62B-6423-415D-A037-95A0F9A8CE21}"/>
              </a:ext>
            </a:extLst>
          </p:cNvPr>
          <p:cNvPicPr>
            <a:picLocks noChangeAspect="1"/>
          </p:cNvPicPr>
          <p:nvPr/>
        </p:nvPicPr>
        <p:blipFill rotWithShape="1">
          <a:blip r:embed="rId3"/>
          <a:srcRect t="7633" b="49882"/>
          <a:stretch/>
        </p:blipFill>
        <p:spPr>
          <a:xfrm>
            <a:off x="0" y="0"/>
            <a:ext cx="12192000" cy="2913585"/>
          </a:xfrm>
          <a:prstGeom prst="rect">
            <a:avLst/>
          </a:prstGeom>
        </p:spPr>
      </p:pic>
      <p:sp>
        <p:nvSpPr>
          <p:cNvPr id="6" name="Rectangle 5">
            <a:extLst>
              <a:ext uri="{FF2B5EF4-FFF2-40B4-BE49-F238E27FC236}">
                <a16:creationId xmlns:a16="http://schemas.microsoft.com/office/drawing/2014/main" id="{DF9ACD02-E40B-4A6E-85FE-5A207FCF6206}"/>
              </a:ext>
            </a:extLst>
          </p:cNvPr>
          <p:cNvSpPr/>
          <p:nvPr/>
        </p:nvSpPr>
        <p:spPr>
          <a:xfrm>
            <a:off x="0" y="1209734"/>
            <a:ext cx="12192000" cy="3316830"/>
          </a:xfrm>
          <a:prstGeom prst="rect">
            <a:avLst/>
          </a:prstGeom>
          <a:solidFill>
            <a:srgbClr val="12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25CB157-D1D2-477C-B291-5BA87E009298}"/>
              </a:ext>
            </a:extLst>
          </p:cNvPr>
          <p:cNvSpPr>
            <a:spLocks noGrp="1"/>
          </p:cNvSpPr>
          <p:nvPr>
            <p:ph idx="1"/>
          </p:nvPr>
        </p:nvSpPr>
        <p:spPr>
          <a:xfrm>
            <a:off x="971195" y="1255170"/>
            <a:ext cx="10609312" cy="3668959"/>
          </a:xfrm>
        </p:spPr>
        <p:txBody>
          <a:bodyPr>
            <a:noAutofit/>
          </a:bodyPr>
          <a:lstStyle/>
          <a:p>
            <a:pPr marL="0" marR="0" indent="0">
              <a:lnSpc>
                <a:spcPts val="3300"/>
              </a:lnSpc>
              <a:spcBef>
                <a:spcPts val="0"/>
              </a:spcBef>
              <a:spcAft>
                <a:spcPts val="0"/>
              </a:spcAft>
              <a:buNone/>
            </a:pPr>
            <a:r>
              <a:rPr lang="en-US" sz="3200" b="1" dirty="0">
                <a:solidFill>
                  <a:srgbClr val="FFE577"/>
                </a:solidFill>
                <a:latin typeface="+mj-lt"/>
                <a:ea typeface="Calibri" panose="020F0502020204030204" pitchFamily="34" charset="0"/>
                <a:cs typeface="Times New Roman" panose="02020603050405020304" pitchFamily="18" charset="0"/>
              </a:rPr>
              <a:t>Isaiah 9:6-7</a:t>
            </a:r>
            <a:r>
              <a:rPr lang="en-US" sz="3200" dirty="0">
                <a:solidFill>
                  <a:srgbClr val="FFE577"/>
                </a:solidFill>
                <a:latin typeface="+mj-lt"/>
                <a:ea typeface="Calibri" panose="020F0502020204030204" pitchFamily="34" charset="0"/>
                <a:cs typeface="Times New Roman" panose="02020603050405020304" pitchFamily="18" charset="0"/>
              </a:rPr>
              <a:t> For unto us a child is born, unto us a son is given: and the government shall be upon his shoulder: and his name shall be called Wonderful, Counsellor, The mighty God, The everlasting Father, The Prince of Peace. </a:t>
            </a:r>
            <a:r>
              <a:rPr lang="en-US" sz="3200" baseline="30000" dirty="0">
                <a:solidFill>
                  <a:srgbClr val="FFE577"/>
                </a:solidFill>
                <a:latin typeface="+mj-lt"/>
                <a:ea typeface="Calibri" panose="020F0502020204030204" pitchFamily="34" charset="0"/>
                <a:cs typeface="Times New Roman" panose="02020603050405020304" pitchFamily="18" charset="0"/>
              </a:rPr>
              <a:t>7 </a:t>
            </a:r>
            <a:r>
              <a:rPr lang="en-US" sz="3200" dirty="0">
                <a:solidFill>
                  <a:srgbClr val="FFE577"/>
                </a:solidFill>
                <a:latin typeface="+mj-lt"/>
                <a:ea typeface="Calibri" panose="020F0502020204030204" pitchFamily="34" charset="0"/>
                <a:cs typeface="Times New Roman" panose="02020603050405020304" pitchFamily="18" charset="0"/>
              </a:rPr>
              <a:t> Of the increase of </a:t>
            </a:r>
            <a:r>
              <a:rPr lang="en-US" sz="3200" i="1" dirty="0">
                <a:solidFill>
                  <a:srgbClr val="FFE577"/>
                </a:solidFill>
                <a:latin typeface="+mj-lt"/>
                <a:ea typeface="Calibri" panose="020F0502020204030204" pitchFamily="34" charset="0"/>
                <a:cs typeface="Times New Roman" panose="02020603050405020304" pitchFamily="18" charset="0"/>
              </a:rPr>
              <a:t>his</a:t>
            </a:r>
            <a:r>
              <a:rPr lang="en-US" sz="3200" dirty="0">
                <a:solidFill>
                  <a:srgbClr val="FFE577"/>
                </a:solidFill>
                <a:latin typeface="+mj-lt"/>
                <a:ea typeface="Calibri" panose="020F0502020204030204" pitchFamily="34" charset="0"/>
                <a:cs typeface="Times New Roman" panose="02020603050405020304" pitchFamily="18" charset="0"/>
              </a:rPr>
              <a:t> government and peace </a:t>
            </a:r>
            <a:r>
              <a:rPr lang="en-US" sz="3200" i="1" dirty="0">
                <a:solidFill>
                  <a:srgbClr val="FFE577"/>
                </a:solidFill>
                <a:latin typeface="+mj-lt"/>
                <a:ea typeface="Calibri" panose="020F0502020204030204" pitchFamily="34" charset="0"/>
                <a:cs typeface="Times New Roman" panose="02020603050405020304" pitchFamily="18" charset="0"/>
              </a:rPr>
              <a:t>there shall be</a:t>
            </a:r>
            <a:r>
              <a:rPr lang="en-US" sz="3200" dirty="0">
                <a:solidFill>
                  <a:srgbClr val="FFE577"/>
                </a:solidFill>
                <a:latin typeface="+mj-lt"/>
                <a:ea typeface="Calibri" panose="020F0502020204030204" pitchFamily="34" charset="0"/>
                <a:cs typeface="Times New Roman" panose="02020603050405020304" pitchFamily="18" charset="0"/>
              </a:rPr>
              <a:t> no end, upon the throne of David, and upon his kingdom, to order it, and to establish it with judgment and with justice from henceforth even for ever. The zeal of the LORD of hosts will perform this.</a:t>
            </a:r>
          </a:p>
        </p:txBody>
      </p:sp>
    </p:spTree>
    <p:extLst>
      <p:ext uri="{BB962C8B-B14F-4D97-AF65-F5344CB8AC3E}">
        <p14:creationId xmlns:p14="http://schemas.microsoft.com/office/powerpoint/2010/main" val="31333145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BEBD9B-3009-4FC8-B5B7-2B49CC3D597D}"/>
              </a:ext>
            </a:extLst>
          </p:cNvPr>
          <p:cNvPicPr>
            <a:picLocks noChangeAspect="1"/>
          </p:cNvPicPr>
          <p:nvPr/>
        </p:nvPicPr>
        <p:blipFill rotWithShape="1">
          <a:blip r:embed="rId2">
            <a:extLst>
              <a:ext uri="{28A0092B-C50C-407E-A947-70E740481C1C}">
                <a14:useLocalDpi xmlns:a14="http://schemas.microsoft.com/office/drawing/2010/main" val="0"/>
              </a:ext>
            </a:extLst>
          </a:blip>
          <a:srcRect t="50000" b="7515"/>
          <a:stretch/>
        </p:blipFill>
        <p:spPr>
          <a:xfrm>
            <a:off x="0" y="3944416"/>
            <a:ext cx="12192000" cy="2913585"/>
          </a:xfrm>
          <a:prstGeom prst="rect">
            <a:avLst/>
          </a:prstGeom>
        </p:spPr>
      </p:pic>
      <p:pic>
        <p:nvPicPr>
          <p:cNvPr id="8" name="Picture 7">
            <a:extLst>
              <a:ext uri="{FF2B5EF4-FFF2-40B4-BE49-F238E27FC236}">
                <a16:creationId xmlns:a16="http://schemas.microsoft.com/office/drawing/2014/main" id="{D4AAC62B-6423-415D-A037-95A0F9A8CE21}"/>
              </a:ext>
            </a:extLst>
          </p:cNvPr>
          <p:cNvPicPr>
            <a:picLocks noChangeAspect="1"/>
          </p:cNvPicPr>
          <p:nvPr/>
        </p:nvPicPr>
        <p:blipFill rotWithShape="1">
          <a:blip r:embed="rId3"/>
          <a:srcRect t="7633" b="49882"/>
          <a:stretch/>
        </p:blipFill>
        <p:spPr>
          <a:xfrm>
            <a:off x="0" y="0"/>
            <a:ext cx="12192000" cy="2913585"/>
          </a:xfrm>
          <a:prstGeom prst="rect">
            <a:avLst/>
          </a:prstGeom>
        </p:spPr>
      </p:pic>
      <p:sp>
        <p:nvSpPr>
          <p:cNvPr id="6" name="Rectangle 5">
            <a:extLst>
              <a:ext uri="{FF2B5EF4-FFF2-40B4-BE49-F238E27FC236}">
                <a16:creationId xmlns:a16="http://schemas.microsoft.com/office/drawing/2014/main" id="{DF9ACD02-E40B-4A6E-85FE-5A207FCF6206}"/>
              </a:ext>
            </a:extLst>
          </p:cNvPr>
          <p:cNvSpPr/>
          <p:nvPr/>
        </p:nvSpPr>
        <p:spPr>
          <a:xfrm>
            <a:off x="0" y="1209734"/>
            <a:ext cx="12192000" cy="3316830"/>
          </a:xfrm>
          <a:prstGeom prst="rect">
            <a:avLst/>
          </a:prstGeom>
          <a:solidFill>
            <a:srgbClr val="12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25CB157-D1D2-477C-B291-5BA87E009298}"/>
              </a:ext>
            </a:extLst>
          </p:cNvPr>
          <p:cNvSpPr>
            <a:spLocks noGrp="1"/>
          </p:cNvSpPr>
          <p:nvPr>
            <p:ph idx="1"/>
          </p:nvPr>
        </p:nvSpPr>
        <p:spPr>
          <a:xfrm>
            <a:off x="971195" y="1295990"/>
            <a:ext cx="10609312" cy="3668959"/>
          </a:xfrm>
        </p:spPr>
        <p:txBody>
          <a:bodyPr>
            <a:normAutofit/>
          </a:bodyPr>
          <a:lstStyle/>
          <a:p>
            <a:pPr marL="0" indent="0">
              <a:buNone/>
            </a:pPr>
            <a:r>
              <a:rPr lang="en-US" sz="3200" b="1" dirty="0">
                <a:solidFill>
                  <a:srgbClr val="FFE577"/>
                </a:solidFill>
                <a:latin typeface="+mj-lt"/>
                <a:cs typeface="Times New Roman" panose="02020603050405020304" pitchFamily="18" charset="0"/>
              </a:rPr>
              <a:t>Romans 6:23 </a:t>
            </a:r>
            <a:r>
              <a:rPr lang="en-US" sz="3200" dirty="0">
                <a:solidFill>
                  <a:srgbClr val="FFE577"/>
                </a:solidFill>
                <a:latin typeface="+mj-lt"/>
                <a:cs typeface="Times New Roman" panose="02020603050405020304" pitchFamily="18" charset="0"/>
              </a:rPr>
              <a:t>For the wages of sin is death; but the gift of God is eternal life through Jesus Christ our Lord.</a:t>
            </a:r>
          </a:p>
          <a:p>
            <a:pPr marL="0" indent="0">
              <a:buNone/>
            </a:pPr>
            <a:endParaRPr lang="en-US" sz="3200" dirty="0">
              <a:solidFill>
                <a:srgbClr val="FFE577"/>
              </a:solidFill>
              <a:latin typeface="+mj-lt"/>
              <a:cs typeface="Times New Roman" panose="02020603050405020304" pitchFamily="18" charset="0"/>
            </a:endParaRPr>
          </a:p>
          <a:p>
            <a:pPr marL="0" indent="0" algn="ctr">
              <a:buNone/>
            </a:pPr>
            <a:r>
              <a:rPr lang="en-US" sz="4000" b="1" dirty="0">
                <a:solidFill>
                  <a:srgbClr val="FFE577"/>
                </a:solidFill>
                <a:latin typeface="+mj-lt"/>
                <a:cs typeface="Times New Roman" panose="02020603050405020304" pitchFamily="18" charset="0"/>
              </a:rPr>
              <a:t>EACH MUST CHOOSE. </a:t>
            </a:r>
            <a:endParaRPr lang="en-US" sz="4800" b="1" dirty="0">
              <a:solidFill>
                <a:srgbClr val="FFE577"/>
              </a:solidFill>
            </a:endParaRPr>
          </a:p>
        </p:txBody>
      </p:sp>
    </p:spTree>
    <p:extLst>
      <p:ext uri="{BB962C8B-B14F-4D97-AF65-F5344CB8AC3E}">
        <p14:creationId xmlns:p14="http://schemas.microsoft.com/office/powerpoint/2010/main" val="11686255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BEBD9B-3009-4FC8-B5B7-2B49CC3D597D}"/>
              </a:ext>
            </a:extLst>
          </p:cNvPr>
          <p:cNvPicPr>
            <a:picLocks noChangeAspect="1"/>
          </p:cNvPicPr>
          <p:nvPr/>
        </p:nvPicPr>
        <p:blipFill rotWithShape="1">
          <a:blip r:embed="rId2">
            <a:extLst>
              <a:ext uri="{28A0092B-C50C-407E-A947-70E740481C1C}">
                <a14:useLocalDpi xmlns:a14="http://schemas.microsoft.com/office/drawing/2010/main" val="0"/>
              </a:ext>
            </a:extLst>
          </a:blip>
          <a:srcRect t="50000" b="7515"/>
          <a:stretch/>
        </p:blipFill>
        <p:spPr>
          <a:xfrm>
            <a:off x="0" y="3944416"/>
            <a:ext cx="12192000" cy="2913585"/>
          </a:xfrm>
          <a:prstGeom prst="rect">
            <a:avLst/>
          </a:prstGeom>
        </p:spPr>
      </p:pic>
      <p:pic>
        <p:nvPicPr>
          <p:cNvPr id="8" name="Picture 7">
            <a:extLst>
              <a:ext uri="{FF2B5EF4-FFF2-40B4-BE49-F238E27FC236}">
                <a16:creationId xmlns:a16="http://schemas.microsoft.com/office/drawing/2014/main" id="{D4AAC62B-6423-415D-A037-95A0F9A8CE21}"/>
              </a:ext>
            </a:extLst>
          </p:cNvPr>
          <p:cNvPicPr>
            <a:picLocks noChangeAspect="1"/>
          </p:cNvPicPr>
          <p:nvPr/>
        </p:nvPicPr>
        <p:blipFill rotWithShape="1">
          <a:blip r:embed="rId3"/>
          <a:srcRect t="7633" b="49882"/>
          <a:stretch/>
        </p:blipFill>
        <p:spPr>
          <a:xfrm>
            <a:off x="0" y="0"/>
            <a:ext cx="12192000" cy="2913585"/>
          </a:xfrm>
          <a:prstGeom prst="rect">
            <a:avLst/>
          </a:prstGeom>
        </p:spPr>
      </p:pic>
      <p:sp>
        <p:nvSpPr>
          <p:cNvPr id="6" name="Rectangle 5">
            <a:extLst>
              <a:ext uri="{FF2B5EF4-FFF2-40B4-BE49-F238E27FC236}">
                <a16:creationId xmlns:a16="http://schemas.microsoft.com/office/drawing/2014/main" id="{DF9ACD02-E40B-4A6E-85FE-5A207FCF6206}"/>
              </a:ext>
            </a:extLst>
          </p:cNvPr>
          <p:cNvSpPr/>
          <p:nvPr/>
        </p:nvSpPr>
        <p:spPr>
          <a:xfrm>
            <a:off x="0" y="1209734"/>
            <a:ext cx="12192000" cy="3316830"/>
          </a:xfrm>
          <a:prstGeom prst="rect">
            <a:avLst/>
          </a:prstGeom>
          <a:solidFill>
            <a:srgbClr val="12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5CB157-D1D2-477C-B291-5BA87E009298}"/>
              </a:ext>
            </a:extLst>
          </p:cNvPr>
          <p:cNvSpPr>
            <a:spLocks noGrp="1"/>
          </p:cNvSpPr>
          <p:nvPr>
            <p:ph idx="1"/>
          </p:nvPr>
        </p:nvSpPr>
        <p:spPr>
          <a:xfrm>
            <a:off x="971195" y="1227410"/>
            <a:ext cx="10609312" cy="3668959"/>
          </a:xfrm>
        </p:spPr>
        <p:txBody>
          <a:bodyPr>
            <a:normAutofit/>
          </a:bodyPr>
          <a:lstStyle/>
          <a:p>
            <a:pPr marL="0" marR="0" indent="0">
              <a:lnSpc>
                <a:spcPts val="3200"/>
              </a:lnSpc>
              <a:spcBef>
                <a:spcPts val="0"/>
              </a:spcBef>
              <a:spcAft>
                <a:spcPts val="0"/>
              </a:spcAft>
              <a:buNone/>
            </a:pPr>
            <a:r>
              <a:rPr lang="en-US" sz="3200" b="1" dirty="0">
                <a:solidFill>
                  <a:srgbClr val="FFE577"/>
                </a:solidFill>
                <a:latin typeface="+mj-lt"/>
                <a:cs typeface="Times New Roman" panose="02020603050405020304" pitchFamily="18" charset="0"/>
              </a:rPr>
              <a:t>1 Peter 2:21-24 </a:t>
            </a:r>
            <a:r>
              <a:rPr lang="en-US" sz="3200" dirty="0">
                <a:solidFill>
                  <a:srgbClr val="FFE577"/>
                </a:solidFill>
                <a:latin typeface="+mj-lt"/>
                <a:cs typeface="Times New Roman" panose="02020603050405020304" pitchFamily="18" charset="0"/>
              </a:rPr>
              <a:t>For even hereunto were ye called: because Christ also suffered for us, leaving us an example, that ye should follow his steps: </a:t>
            </a:r>
            <a:r>
              <a:rPr lang="en-US" sz="3200" baseline="30000" dirty="0">
                <a:solidFill>
                  <a:srgbClr val="FFE577"/>
                </a:solidFill>
                <a:latin typeface="+mj-lt"/>
                <a:ea typeface="Calibri" panose="020F0502020204030204" pitchFamily="34" charset="0"/>
                <a:cs typeface="Times New Roman" panose="02020603050405020304" pitchFamily="18" charset="0"/>
              </a:rPr>
              <a:t>22</a:t>
            </a:r>
            <a:r>
              <a:rPr lang="en-US" sz="3200" dirty="0">
                <a:solidFill>
                  <a:srgbClr val="FFE577"/>
                </a:solidFill>
                <a:latin typeface="+mj-lt"/>
                <a:cs typeface="Times New Roman" panose="02020603050405020304" pitchFamily="18" charset="0"/>
              </a:rPr>
              <a:t> Who did no sin, neither was guile found in his mouth: </a:t>
            </a:r>
            <a:r>
              <a:rPr lang="en-US" sz="3200" baseline="30000" dirty="0">
                <a:solidFill>
                  <a:srgbClr val="FFE577"/>
                </a:solidFill>
                <a:latin typeface="+mj-lt"/>
                <a:ea typeface="Calibri" panose="020F0502020204030204" pitchFamily="34" charset="0"/>
                <a:cs typeface="Times New Roman" panose="02020603050405020304" pitchFamily="18" charset="0"/>
              </a:rPr>
              <a:t>23</a:t>
            </a:r>
            <a:r>
              <a:rPr lang="en-US" sz="3200" dirty="0">
                <a:solidFill>
                  <a:srgbClr val="FFE577"/>
                </a:solidFill>
                <a:latin typeface="+mj-lt"/>
                <a:cs typeface="Times New Roman" panose="02020603050405020304" pitchFamily="18" charset="0"/>
              </a:rPr>
              <a:t> Who, when he was reviled, reviled not again; when he suffered, he threatened not; but committed himself to him that </a:t>
            </a:r>
            <a:r>
              <a:rPr lang="en-US" sz="3200" dirty="0" err="1">
                <a:solidFill>
                  <a:srgbClr val="FFE577"/>
                </a:solidFill>
                <a:latin typeface="+mj-lt"/>
                <a:cs typeface="Times New Roman" panose="02020603050405020304" pitchFamily="18" charset="0"/>
              </a:rPr>
              <a:t>judgeth</a:t>
            </a:r>
            <a:r>
              <a:rPr lang="en-US" sz="3200" dirty="0">
                <a:solidFill>
                  <a:srgbClr val="FFE577"/>
                </a:solidFill>
                <a:latin typeface="+mj-lt"/>
                <a:cs typeface="Times New Roman" panose="02020603050405020304" pitchFamily="18" charset="0"/>
              </a:rPr>
              <a:t> righteously: </a:t>
            </a:r>
            <a:r>
              <a:rPr lang="en-US" sz="3200" baseline="30000" dirty="0">
                <a:solidFill>
                  <a:srgbClr val="FFE577"/>
                </a:solidFill>
                <a:latin typeface="+mj-lt"/>
                <a:ea typeface="Calibri" panose="020F0502020204030204" pitchFamily="34" charset="0"/>
                <a:cs typeface="Times New Roman" panose="02020603050405020304" pitchFamily="18" charset="0"/>
              </a:rPr>
              <a:t>24</a:t>
            </a:r>
            <a:r>
              <a:rPr lang="en-US" sz="3200" dirty="0">
                <a:solidFill>
                  <a:srgbClr val="FFE577"/>
                </a:solidFill>
                <a:latin typeface="+mj-lt"/>
                <a:cs typeface="Times New Roman" panose="02020603050405020304" pitchFamily="18" charset="0"/>
              </a:rPr>
              <a:t> Who his own self bare our sins in his own body on the tree, that we, being dead to sins, should live unto righteousness: by whose stripes ye were healed.</a:t>
            </a:r>
          </a:p>
          <a:p>
            <a:endParaRPr lang="en-US" sz="4000" dirty="0">
              <a:solidFill>
                <a:srgbClr val="FFE577"/>
              </a:solidFill>
            </a:endParaRPr>
          </a:p>
        </p:txBody>
      </p:sp>
    </p:spTree>
    <p:extLst>
      <p:ext uri="{BB962C8B-B14F-4D97-AF65-F5344CB8AC3E}">
        <p14:creationId xmlns:p14="http://schemas.microsoft.com/office/powerpoint/2010/main" val="4361758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CF99-2DB4-46C5-B4E7-4CBF666D9F5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A61D87E-9C4E-4F4A-BED4-FFE29A21337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570544A-B0C2-4D57-A05A-042A74FB5A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48293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4DB5F43F29D49A6E8E0828CE3107F" ma:contentTypeVersion="9" ma:contentTypeDescription="Create a new document." ma:contentTypeScope="" ma:versionID="f1ea7d607c120f83e7d41774dd08766a">
  <xsd:schema xmlns:xsd="http://www.w3.org/2001/XMLSchema" xmlns:xs="http://www.w3.org/2001/XMLSchema" xmlns:p="http://schemas.microsoft.com/office/2006/metadata/properties" xmlns:ns2="92225faf-0d15-43dc-b0d3-949d76b83189" xmlns:ns3="85009109-077a-450e-82c0-9072b8164ed1" targetNamespace="http://schemas.microsoft.com/office/2006/metadata/properties" ma:root="true" ma:fieldsID="04d903cc3a9e4af56b263ffa6dbc451e" ns2:_="" ns3:_="">
    <xsd:import namespace="92225faf-0d15-43dc-b0d3-949d76b83189"/>
    <xsd:import namespace="85009109-077a-450e-82c0-9072b8164e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25faf-0d15-43dc-b0d3-949d76b831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09109-077a-450e-82c0-9072b8164ed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DA9C14-BADA-4A3E-85D3-DBC49E2B80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25faf-0d15-43dc-b0d3-949d76b83189"/>
    <ds:schemaRef ds:uri="85009109-077a-450e-82c0-9072b8164e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7E4094-D2FE-45C2-9C9C-2154DA1DE2DA}">
  <ds:schemaRefs>
    <ds:schemaRef ds:uri="http://schemas.microsoft.com/sharepoint/v3/contenttype/forms"/>
  </ds:schemaRefs>
</ds:datastoreItem>
</file>

<file path=customXml/itemProps3.xml><?xml version="1.0" encoding="utf-8"?>
<ds:datastoreItem xmlns:ds="http://schemas.openxmlformats.org/officeDocument/2006/customXml" ds:itemID="{B938439B-D761-48E6-B309-CB7833611EB5}">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92225faf-0d15-43dc-b0d3-949d76b83189"/>
    <ds:schemaRef ds:uri="http://schemas.microsoft.com/office/2006/documentManagement/types"/>
    <ds:schemaRef ds:uri="http://schemas.microsoft.com/office/infopath/2007/PartnerControls"/>
    <ds:schemaRef ds:uri="85009109-077a-450e-82c0-9072b8164ed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2543</TotalTime>
  <Words>114</Words>
  <Application>Microsoft Office PowerPoint</Application>
  <PresentationFormat>Widescreen</PresentationFormat>
  <Paragraphs>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Miles</dc:creator>
  <cp:lastModifiedBy>Sam Miles</cp:lastModifiedBy>
  <cp:revision>12</cp:revision>
  <dcterms:created xsi:type="dcterms:W3CDTF">2018-12-21T19:13:18Z</dcterms:created>
  <dcterms:modified xsi:type="dcterms:W3CDTF">2018-12-23T13:37:33Z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0x010100FF94DB5F43F29D49A6E8E0828CE3107F</vt:lpwstr>
  </property>
</Properties>
</file>